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59" r:id="rId1"/>
  </p:sldMasterIdLst>
  <p:sldIdLst>
    <p:sldId id="256" r:id="rId3"/>
    <p:sldId id="257" r:id="rId4"/>
  </p:sldIdLst>
  <p:sldSz cx="9144000" cy="6858000"/>
  <p:notesSz cx="6857895" cy="9143860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1pPr>
    <a:lvl2pPr marL="2286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2pPr>
    <a:lvl3pPr marL="4572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3pPr>
    <a:lvl4pPr marL="6858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4pPr>
    <a:lvl5pPr marL="9144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5pPr>
    <a:lvl6pPr marL="11430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6pPr>
    <a:lvl7pPr marL="13716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7pPr>
    <a:lvl8pPr marL="16002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8pPr>
    <a:lvl9pPr marL="1600200" algn="l" defTabSz="914400" fontAlgn="base" hangingPunct="0">
      <a:defRPr sz="2400">
        <a:solidFill>
          <a:schemeClr val="tx1"/>
        </a:solidFill>
        <a:latin typeface="Times New Roman" pitchFamily="0" charset="0"/>
        <a:ea typeface="宋体" pitchFamily="0" charset="-122"/>
        <a:cs typeface="Times New Roman" pitchFamily="0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>
    <p:penClr>
      <a:srgbClr val="00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6666" autoAdjust="0"/>
    <p:restoredTop sz="100000" autoAdjust="0"/>
  </p:normalViewPr>
  <p:slideViewPr>
    <p:cSldViewPr snapToGrid="0" snapToObjects="1">
      <p:cViewPr varScale="1">
        <p:scale>
          <a:sx n="89" d="100"/>
          <a:sy n="89" d="100"/>
        </p:scale>
        <p:origin x="0" y="0"/>
      </p:cViewPr>
      <p:guideLst/>
    </p:cSldViewPr>
  </p:slideViewPr>
  <p:outlineViewPr>
    <p:cViewPr>
      <p:scale>
        <a:sx n="33" d="100"/>
        <a:sy n="33" d="100"/>
      </p:scale>
      <p:origin x="0" y="0"/>
    </p:cViewPr>
    <p:sldLst/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0" y="0"/>
      </p:cViewPr>
      <p:guideLst/>
    </p:cSldViewPr>
  </p:notesViewPr>
  <p:gridSpacing cx="72009" cy="72009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6622"/>
      </p:ext>
    </p:extLst>
  </p:cSld>
  <p:clrMapOvr>
    <a:masterClrMapping/>
  </p:clrMapOvr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675692"/>
      </p:ext>
    </p:extLst>
  </p:cSld>
  <p:clrMapOvr>
    <a:masterClrMapping/>
  </p:clrMapOvr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53998"/>
      </p:ext>
    </p:extLst>
  </p:cSld>
  <p:clrMapOvr>
    <a:masterClrMapping/>
  </p:clrMapOvr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065335"/>
      </p:ext>
    </p:extLst>
  </p:cSld>
  <p:clrMapOvr>
    <a:masterClrMapping/>
  </p:clrMapOvr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105787"/>
      </p:ext>
    </p:extLst>
  </p:cSld>
  <p:clrMapOvr>
    <a:masterClrMapping/>
  </p:clrMapOvr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503463"/>
      </p:ext>
    </p:extLst>
  </p:cSld>
  <p:clrMapOvr>
    <a:masterClrMapping/>
  </p:clrMapOvr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539295"/>
      </p:ext>
    </p:extLst>
  </p:cSld>
  <p:clrMapOvr>
    <a:masterClrMapping/>
  </p:clrMapOvr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507433"/>
      </p:ext>
    </p:extLst>
  </p:cSld>
  <p:clrMapOvr>
    <a:masterClrMapping/>
  </p:clrMapOvr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837866"/>
      </p:ext>
    </p:extLst>
  </p:cSld>
  <p:clrMapOvr>
    <a:masterClrMapping/>
  </p:clrMapOvr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8752097"/>
      </p:ext>
    </p:extLst>
  </p:cSld>
  <p:clrMapOvr>
    <a:masterClrMapping/>
  </p:clrMapOvr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4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 rot="0">
            <a:off x="457193" y="273595"/>
            <a:ext cx="8233074" cy="114478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/>
          </p:nvPr>
        </p:nvSpPr>
        <p:spPr>
          <a:xfrm rot="0">
            <a:off x="457193" y="1601975"/>
            <a:ext cx="8233074" cy="4528731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zh-CN" altLang="en-US"/>
              <a:t>单击此处编辑母版样式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  <a:endParaRPr lang="en-US" altLang="zh-CN"/>
          </a:p>
          <a:p>
            <a:pPr lvl="5"/>
            <a:r>
              <a:rPr lang="zh-CN" altLang="en-US"/>
              <a:t>第六级</a:t>
            </a:r>
            <a:endParaRPr lang="en-US" altLang="zh-CN"/>
          </a:p>
          <a:p>
            <a:pPr lvl="6"/>
            <a:r>
              <a:rPr lang="zh-CN" altLang="en-US"/>
              <a:t>第七级</a:t>
            </a:r>
            <a:endParaRPr lang="en-US" altLang="zh-CN"/>
          </a:p>
          <a:p>
            <a:pPr lvl="7"/>
            <a:r>
              <a:rPr lang="zh-CN" altLang="en-US"/>
              <a:t>第八级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/>
          </p:nvPr>
        </p:nvSpPr>
        <p:spPr>
          <a:xfrm rot="0">
            <a:off x="463766" y="6245905"/>
            <a:ext cx="2165458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endParaRPr lang="zh-CN" altLang="en-US" sz="1400"/>
          </a:p>
        </p:txBody>
      </p:sp>
      <p:sp>
        <p:nvSpPr>
          <p:cNvPr id="5" name="文本框"/>
          <p:cNvSpPr>
            <a:spLocks noGrp="1"/>
          </p:cNvSpPr>
          <p:nvPr>
            <p:ph type="ftr"/>
          </p:nvPr>
        </p:nvSpPr>
        <p:spPr>
          <a:xfrm rot="0">
            <a:off x="3169676" y="6245905"/>
            <a:ext cx="2939620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pPr algn="ctr"/>
            <a:endParaRPr lang="zh-CN" altLang="en-US" sz="1400"/>
          </a:p>
        </p:txBody>
      </p:sp>
      <p:sp>
        <p:nvSpPr>
          <p:cNvPr id="6" name="文本框"/>
          <p:cNvSpPr>
            <a:spLocks noGrp="1"/>
          </p:cNvSpPr>
          <p:nvPr>
            <p:ph type="sldNum"/>
          </p:nvPr>
        </p:nvSpPr>
        <p:spPr>
          <a:xfrm rot="0">
            <a:off x="6649747" y="6245905"/>
            <a:ext cx="2051160" cy="475192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 upright="1">
            <a:prstTxWarp prst="textNoShape"/>
          </a:bodyPr>
          <a:lstStyle/>
          <a:p>
            <a:pPr algn="r"/>
            <a:fld id="{CAD2D6BD-DE1B-4B5F-8B41-2702339687B9}" type="slidenum">
              <a:rPr lang="en-US" altLang="zh-CN" sz="1400" b="0" i="0" u="none" strike="noStrike" kern="0" cap="none" spc="0" baseline="0">
                <a:solidFill>
                  <a:schemeClr val="tx1"/>
                </a:solidFill>
                <a:latin typeface="Times New Roman" pitchFamily="0" charset="0"/>
                <a:ea typeface="宋体" pitchFamily="0" charset="-122"/>
                <a:cs typeface="Times New Roman" pitchFamily="0" charset="0"/>
              </a:rPr>
              <a:t>&lt;#&gt;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126821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1" dt="1"/>
  <p:txStyles>
    <p:titleStyle>
      <a:lvl1pPr algn="ctr" defTabSz="914400" fontAlgn="base" hangingPunct="0">
        <a:buNone/>
        <a:defRPr sz="4400">
          <a:solidFill>
            <a:schemeClr val="tx2"/>
          </a:solidFill>
          <a:latin typeface="Times New Roman" pitchFamily="0" charset="0"/>
          <a:ea typeface="宋体" pitchFamily="0" charset="-122"/>
          <a:cs typeface="Times New Roman" pitchFamily="0" charset="0"/>
        </a:defRPr>
      </a:lvl1pPr>
    </p:titleStyle>
    <p:bodyStyle>
      <a:lvl1pPr marL="342900" indent="-342900" defTabSz="914400" fontAlgn="base" hangingPunct="0">
        <a:spcBef>
          <a:spcPct val="20000"/>
        </a:spcBef>
        <a:buFont typeface="宋体" pitchFamily="0" charset="-122"/>
        <a:buChar char="•"/>
        <a:defRPr sz="32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1pPr>
      <a:lvl2pPr marL="744220" indent="-287020" defTabSz="914400" fontAlgn="base" hangingPunct="0">
        <a:spcBef>
          <a:spcPct val="20000"/>
        </a:spcBef>
        <a:buFont typeface="宋体" pitchFamily="0" charset="-122"/>
        <a:buChar char="–"/>
        <a:defRPr sz="28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2pPr>
      <a:lvl3pPr marL="1143000" indent="-228600" defTabSz="914400" fontAlgn="base" hangingPunct="0">
        <a:spcBef>
          <a:spcPct val="20000"/>
        </a:spcBef>
        <a:buFont typeface="宋体" pitchFamily="0" charset="-122"/>
        <a:buChar char="•"/>
        <a:defRPr sz="24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3pPr>
      <a:lvl4pPr marL="1600200" indent="-228600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4pPr>
      <a:lvl5pPr marL="2057400" indent="-228600" defTabSz="914400" fontAlgn="base" hangingPunct="0">
        <a:spcBef>
          <a:spcPct val="20000"/>
        </a:spcBef>
        <a:buFont typeface="宋体" pitchFamily="0" charset="-122"/>
        <a:buChar char="•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5pPr>
      <a:lvl6pPr marL="25825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6pPr>
      <a:lvl7pPr marL="3014345" indent="-360045" defTabSz="914400" fontAlgn="base" hangingPunct="0">
        <a:spcBef>
          <a:spcPct val="20000"/>
        </a:spcBef>
        <a:buFont typeface="宋体" pitchFamily="0" charset="-122"/>
        <a:buChar char="•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7pPr>
      <a:lvl8pPr marL="34080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8pPr>
      <a:lvl9pPr marL="3408045" indent="-360045" defTabSz="914400" fontAlgn="base" hangingPunct="0">
        <a:spcBef>
          <a:spcPct val="20000"/>
        </a:spcBef>
        <a:buFont typeface="宋体" pitchFamily="0" charset="-122"/>
        <a:buChar char="–"/>
        <a:defRPr sz="2000">
          <a:solidFill>
            <a:schemeClr val="tx1"/>
          </a:solidFill>
          <a:latin typeface="Times New Roman" pitchFamily="0" charset="0"/>
          <a:ea typeface="宋体" pitchFamily="0" charset="-122"/>
          <a:cs typeface="Times New Roman" pitchFamily="0" charset="0"/>
        </a:defRPr>
      </a:lvl9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1.jp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2.jpg"/><Relationship Id="rId2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-7619" y="-3184"/>
            <a:ext cx="9161926" cy="6878281"/>
          </a:xfrm>
          <a:prstGeom prst="rect"/>
          <a:noFill/>
          <a:ln w="9525" cmpd="sng" cap="flat">
            <a:noFill/>
            <a:prstDash val="solid"/>
            <a:miter/>
          </a:ln>
        </p:spPr>
      </p:pic>
      <p:sp>
        <p:nvSpPr>
          <p:cNvPr id="10" name="矩形"/>
          <p:cNvSpPr>
            <a:spLocks/>
          </p:cNvSpPr>
          <p:nvPr/>
        </p:nvSpPr>
        <p:spPr>
          <a:xfrm rot="0">
            <a:off x="795604" y="2408728"/>
            <a:ext cx="7657235" cy="577215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0" cap="none" spc="0" baseline="0">
                <a:solidFill>
                  <a:schemeClr val="bg1"/>
                </a:solidFill>
                <a:latin typeface="微软雅黑" pitchFamily="0" charset="0"/>
                <a:ea typeface="微软雅黑" pitchFamily="0" charset="0"/>
                <a:cs typeface="Times New Roman" pitchFamily="0" charset="0"/>
              </a:rPr>
              <a:t>北斗星载原子钟时间同步与在轨性能评估</a:t>
            </a:r>
            <a:endParaRPr lang="zh-CN" altLang="en-US" sz="3200" b="1" i="0" u="none" strike="noStrike" kern="0" cap="none" spc="0" baseline="0">
              <a:solidFill>
                <a:schemeClr val="bg1"/>
              </a:solidFill>
              <a:latin typeface="微软雅黑" pitchFamily="0" charset="0"/>
              <a:ea typeface="微软雅黑" pitchFamily="0" charset="0"/>
              <a:cs typeface="Times New Roman" pitchFamily="0" charset="0"/>
            </a:endParaRPr>
          </a:p>
        </p:txBody>
      </p:sp>
      <p:sp>
        <p:nvSpPr>
          <p:cNvPr id="11" name="直线"/>
          <p:cNvSpPr>
            <a:spLocks/>
          </p:cNvSpPr>
          <p:nvPr/>
        </p:nvSpPr>
        <p:spPr>
          <a:xfrm flipV="1" rot="21600000">
            <a:off x="881515" y="3132413"/>
            <a:ext cx="7321063" cy="49802"/>
          </a:xfrm>
          <a:prstGeom prst="line"/>
          <a:noFill/>
          <a:ln w="25400" cmpd="sng" cap="flat">
            <a:solidFill>
              <a:srgbClr val="FFFFFF"/>
            </a:solidFill>
            <a:prstDash val="solid"/>
            <a:miter/>
          </a:ln>
          <a:effectLst>
            <a:outerShdw sx="100000" sy="100000" algn="t" rotWithShape="0" blurRad="40005" dist="20320" dir="5400000">
              <a:srgbClr val="000000">
                <a:alpha val="23529"/>
              </a:srgbClr>
            </a:outerShdw>
          </a:effectLst>
        </p:spPr>
      </p:sp>
      <p:sp>
        <p:nvSpPr>
          <p:cNvPr id="12" name="矩形"/>
          <p:cNvSpPr>
            <a:spLocks/>
          </p:cNvSpPr>
          <p:nvPr/>
        </p:nvSpPr>
        <p:spPr>
          <a:xfrm rot="0">
            <a:off x="1047807" y="3783224"/>
            <a:ext cx="5580444" cy="377190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900" b="1" i="0" u="none" strike="noStrike" kern="0" cap="none" spc="0" baseline="0">
                <a:solidFill>
                  <a:schemeClr val="bg1"/>
                </a:solidFill>
                <a:latin typeface="微软雅黑" pitchFamily="0" charset="0"/>
                <a:ea typeface="微软雅黑" pitchFamily="0" charset="0"/>
                <a:cs typeface="Times New Roman" pitchFamily="0" charset="0"/>
              </a:rPr>
              <a:t>单   位：</a:t>
            </a:r>
            <a:r>
              <a:rPr lang="en-US" altLang="zh-CN" sz="1900" b="1" i="0" u="none" strike="noStrike" kern="0" cap="none" spc="0" baseline="0">
                <a:solidFill>
                  <a:schemeClr val="bg1"/>
                </a:solidFill>
                <a:latin typeface="微软雅黑" pitchFamily="0" charset="0"/>
                <a:ea typeface="微软雅黑" pitchFamily="0" charset="0"/>
                <a:cs typeface="Times New Roman" pitchFamily="0" charset="0"/>
              </a:rPr>
              <a:t>XXXXXXXX</a:t>
            </a:r>
            <a:endParaRPr lang="zh-CN" altLang="en-US" sz="1900" b="1" i="0" u="none" strike="noStrike" kern="0" cap="none" spc="0" baseline="0">
              <a:solidFill>
                <a:schemeClr val="bg1"/>
              </a:solidFill>
              <a:latin typeface="微软雅黑" pitchFamily="0" charset="0"/>
              <a:ea typeface="微软雅黑" pitchFamily="0" charset="0"/>
              <a:cs typeface="Times New Roman" pitchFamily="0" charset="0"/>
            </a:endParaRPr>
          </a:p>
        </p:txBody>
      </p:sp>
      <p:sp>
        <p:nvSpPr>
          <p:cNvPr id="13" name="矩形"/>
          <p:cNvSpPr>
            <a:spLocks/>
          </p:cNvSpPr>
          <p:nvPr/>
        </p:nvSpPr>
        <p:spPr>
          <a:xfrm rot="0">
            <a:off x="1030924" y="4446819"/>
            <a:ext cx="6290139" cy="377189"/>
          </a:xfrm>
          <a:prstGeom prst="rect"/>
          <a:noFill/>
          <a:ln w="9525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900" b="1" i="0" u="none" strike="noStrike" kern="0" cap="none" spc="0" baseline="0">
                <a:solidFill>
                  <a:schemeClr val="bg1"/>
                </a:solidFill>
                <a:latin typeface="微软雅黑" pitchFamily="0" charset="0"/>
                <a:ea typeface="微软雅黑" pitchFamily="0" charset="0"/>
                <a:cs typeface="Times New Roman" pitchFamily="0" charset="0"/>
              </a:rPr>
              <a:t>报告人：</a:t>
            </a:r>
            <a:r>
              <a:rPr lang="en-US" altLang="zh-CN" sz="1900" b="1" i="0" u="none" strike="noStrike" kern="0" cap="none" spc="0" baseline="0">
                <a:solidFill>
                  <a:schemeClr val="bg1"/>
                </a:solidFill>
                <a:latin typeface="微软雅黑" pitchFamily="0" charset="0"/>
                <a:ea typeface="微软雅黑" pitchFamily="0" charset="0"/>
                <a:cs typeface="Times New Roman" pitchFamily="0" charset="0"/>
              </a:rPr>
              <a:t>XXX     XX   XXX</a:t>
            </a:r>
            <a:endParaRPr lang="zh-CN" altLang="en-US" sz="1900" b="1" i="0" u="none" strike="noStrike" kern="0" cap="none" spc="0" baseline="0">
              <a:solidFill>
                <a:schemeClr val="bg1"/>
              </a:solidFill>
              <a:latin typeface="微软雅黑" pitchFamily="0" charset="0"/>
              <a:ea typeface="微软雅黑" pitchFamily="0" charset="0"/>
              <a:cs typeface="Times New Roman" pitchFamily="0" charset="0"/>
            </a:endParaRPr>
          </a:p>
        </p:txBody>
      </p:sp>
      <p:sp>
        <p:nvSpPr>
          <p:cNvPr id="14" name="直线"/>
          <p:cNvSpPr>
            <a:spLocks/>
          </p:cNvSpPr>
          <p:nvPr/>
        </p:nvSpPr>
        <p:spPr>
          <a:xfrm rot="0">
            <a:off x="956220" y="3826295"/>
            <a:ext cx="0" cy="976140"/>
          </a:xfrm>
          <a:prstGeom prst="line"/>
          <a:noFill/>
          <a:ln w="9525" cmpd="sng" cap="flat">
            <a:solidFill>
              <a:srgbClr val="FFFFFF"/>
            </a:solidFill>
            <a:prstDash val="solid"/>
            <a:miter/>
          </a:ln>
        </p:spPr>
      </p:sp>
    </p:spTree>
    <p:extLst>
      <p:ext uri="{BB962C8B-B14F-4D97-AF65-F5344CB8AC3E}">
        <p14:creationId xmlns:p14="http://schemas.microsoft.com/office/powerpoint/2010/main" val="878843050"/>
      </p:ext>
    </p:extLst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-9845" y="6421"/>
            <a:ext cx="9162267" cy="957251"/>
          </a:xfrm>
          <a:prstGeom prst="rect"/>
          <a:noFill/>
          <a:ln w="9525" cmpd="sng" cap="flat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869289317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99CC00"/>
      </a:folHlink>
    </a:clrScheme>
    <a:fontScheme name="默认设计模板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默认设计模板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docProps/app.xml><?xml version="1.0" encoding="utf-8"?>
<Properties xmlns="http://schemas.openxmlformats.org/officeDocument/2006/extended-properties">
  <Template>Normal.eit</Template>
  <TotalTime>119</TotalTime>
  <Application>Yozo_Office</Application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Microsoft</dc:creator>
  <cp:lastModifiedBy>Microsoft</cp:lastModifiedBy>
  <cp:revision>1</cp:revision>
  <dcterms:created xsi:type="dcterms:W3CDTF">2018-03-21T05:51:32Z</dcterms:created>
  <dcterms:modified xsi:type="dcterms:W3CDTF">2018-03-21T07:50:38Z</dcterms:modified>
</cp:coreProperties>
</file>